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8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6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4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8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8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7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70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22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12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6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F9ECA-B847-4A5C-8A69-135C3A2F43A4}" type="datetimeFigureOut">
              <a:rPr lang="zh-TW" altLang="en-US" smtClean="0"/>
              <a:t>2024/6/12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390F7DA-D8E1-44EE-87D4-783B29763BC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14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94C130-5F33-4269-8524-CDDAADD33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下單好手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45B7E94-56E3-49D4-8B8A-4E43E1F5E6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/>
              <a:t>otp</a:t>
            </a:r>
            <a:r>
              <a:rPr lang="zh-TW" altLang="en-US" dirty="0"/>
              <a:t>使用流程</a:t>
            </a:r>
          </a:p>
        </p:txBody>
      </p:sp>
    </p:spTree>
    <p:extLst>
      <p:ext uri="{BB962C8B-B14F-4D97-AF65-F5344CB8AC3E}">
        <p14:creationId xmlns:p14="http://schemas.microsoft.com/office/powerpoint/2010/main" val="338646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6EAC50-8BBA-0ACE-2CEA-AB1955FB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前言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A7EBD9-6488-D206-A015-04C01A9CF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安裝下單好手需使用「系統管理員權限」</a:t>
            </a:r>
            <a:endParaRPr lang="en-US" altLang="zh-TW" dirty="0"/>
          </a:p>
          <a:p>
            <a:r>
              <a:rPr lang="zh-TW" altLang="en-US" dirty="0"/>
              <a:t>操作步驟：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點選下載後的</a:t>
            </a:r>
            <a:r>
              <a:rPr lang="en-US" altLang="zh-TW" dirty="0"/>
              <a:t>rscsetup.exe</a:t>
            </a:r>
            <a:r>
              <a:rPr lang="zh-TW" altLang="en-US" dirty="0"/>
              <a:t>一下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出現反白後點選滑鼠右鍵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選擇「以系統管理員身分執行」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後續安裝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/>
              <a:t>完成後即可使用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14A5330-28B1-F715-1189-8DF8FB72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85" y="2096018"/>
            <a:ext cx="4792497" cy="37489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D902E2F-5973-D59B-F868-0AF50B4BB755}"/>
              </a:ext>
            </a:extLst>
          </p:cNvPr>
          <p:cNvSpPr/>
          <p:nvPr/>
        </p:nvSpPr>
        <p:spPr>
          <a:xfrm>
            <a:off x="8633012" y="3003177"/>
            <a:ext cx="2421842" cy="3137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56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7208F-9180-4D39-AD8C-9541B700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步驟一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008CB8-6FB9-4FAE-9853-F3DE80A6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89099"/>
            <a:ext cx="9603275" cy="3450613"/>
          </a:xfrm>
        </p:spPr>
        <p:txBody>
          <a:bodyPr/>
          <a:lstStyle/>
          <a:p>
            <a:r>
              <a:rPr lang="zh-TW" altLang="en-US" dirty="0"/>
              <a:t>客戶登入新版</a:t>
            </a:r>
            <a:r>
              <a:rPr lang="en-US" altLang="zh-TW" dirty="0"/>
              <a:t>(3.70)</a:t>
            </a:r>
            <a:r>
              <a:rPr lang="zh-TW" altLang="en-US" dirty="0"/>
              <a:t>下單好手後就會檢查有無憑證</a:t>
            </a:r>
            <a:endParaRPr lang="en-US" altLang="zh-TW" dirty="0"/>
          </a:p>
          <a:p>
            <a:r>
              <a:rPr lang="zh-TW" altLang="en-US" dirty="0"/>
              <a:t>若無憑證則會跳出警示訊息，並要求申請憑證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78FD784-2B82-4738-9BA2-EE2803AFE95B}"/>
              </a:ext>
            </a:extLst>
          </p:cNvPr>
          <p:cNvSpPr/>
          <p:nvPr/>
        </p:nvSpPr>
        <p:spPr>
          <a:xfrm>
            <a:off x="1717908" y="2891721"/>
            <a:ext cx="4709524" cy="33647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F1C9D39-7096-4C61-AF6E-A23DEBD40BDD}"/>
              </a:ext>
            </a:extLst>
          </p:cNvPr>
          <p:cNvSpPr/>
          <p:nvPr/>
        </p:nvSpPr>
        <p:spPr>
          <a:xfrm>
            <a:off x="7322976" y="2891721"/>
            <a:ext cx="3569926" cy="376577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F6AFF02-F17F-4B8D-BA64-6F3A2A6DDE42}"/>
              </a:ext>
            </a:extLst>
          </p:cNvPr>
          <p:cNvSpPr/>
          <p:nvPr/>
        </p:nvSpPr>
        <p:spPr>
          <a:xfrm>
            <a:off x="8620218" y="4039340"/>
            <a:ext cx="585926" cy="13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2173C1-5A9C-4405-8AE7-04810045CD3C}"/>
              </a:ext>
            </a:extLst>
          </p:cNvPr>
          <p:cNvSpPr/>
          <p:nvPr/>
        </p:nvSpPr>
        <p:spPr>
          <a:xfrm>
            <a:off x="8327255" y="4497739"/>
            <a:ext cx="585926" cy="13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3C549B-BB77-4A52-8408-252E22C7A27A}"/>
              </a:ext>
            </a:extLst>
          </p:cNvPr>
          <p:cNvSpPr/>
          <p:nvPr/>
        </p:nvSpPr>
        <p:spPr>
          <a:xfrm>
            <a:off x="3879542" y="4151931"/>
            <a:ext cx="585926" cy="13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11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891FE3-5254-4FFA-AEA3-ECDA29BC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雙因子驗證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377DE0-725B-4525-B605-314213528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若不申請憑證，則無法登入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CB5A67-2BA6-4C23-A547-9C0D9FCF7843}"/>
              </a:ext>
            </a:extLst>
          </p:cNvPr>
          <p:cNvSpPr/>
          <p:nvPr/>
        </p:nvSpPr>
        <p:spPr>
          <a:xfrm>
            <a:off x="1016570" y="2501102"/>
            <a:ext cx="5535149" cy="405061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5A24524-0E57-4991-A979-446746C1B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629" y="2424282"/>
            <a:ext cx="2808950" cy="412743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A8AB6AF-C8C2-4302-B6E5-317361BC3508}"/>
              </a:ext>
            </a:extLst>
          </p:cNvPr>
          <p:cNvSpPr/>
          <p:nvPr/>
        </p:nvSpPr>
        <p:spPr>
          <a:xfrm>
            <a:off x="8007658" y="3577701"/>
            <a:ext cx="585926" cy="13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CCCBF4B-150E-4017-8877-42947C2E9717}"/>
              </a:ext>
            </a:extLst>
          </p:cNvPr>
          <p:cNvSpPr/>
          <p:nvPr/>
        </p:nvSpPr>
        <p:spPr>
          <a:xfrm>
            <a:off x="3588057" y="4048217"/>
            <a:ext cx="585926" cy="8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26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F2DE36-8242-4E1A-9A72-43F2AC00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步驟二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CE6BB3-8FC5-4367-8C47-A0B8672B5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開始申請憑證</a:t>
            </a:r>
            <a:endParaRPr lang="en-US" altLang="zh-TW" dirty="0"/>
          </a:p>
          <a:p>
            <a:pPr lvl="1"/>
            <a:r>
              <a:rPr lang="zh-TW" altLang="en-US" dirty="0"/>
              <a:t>輸入身分證字號</a:t>
            </a:r>
            <a:endParaRPr lang="en-US" altLang="zh-TW" dirty="0"/>
          </a:p>
          <a:p>
            <a:pPr lvl="1"/>
            <a:r>
              <a:rPr lang="zh-TW" altLang="en-US" dirty="0"/>
              <a:t>使用者密碼</a:t>
            </a:r>
            <a:r>
              <a:rPr lang="en-US" altLang="zh-TW" dirty="0"/>
              <a:t>(</a:t>
            </a:r>
            <a:r>
              <a:rPr lang="zh-TW" altLang="en-US" dirty="0"/>
              <a:t>登入密碼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使用者生日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679C42B-97E6-4903-9B22-D52DC9473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16" y="1955808"/>
            <a:ext cx="3333744" cy="40260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3AF111B-1A5B-4F89-A9BE-6563C9A9AF84}"/>
              </a:ext>
            </a:extLst>
          </p:cNvPr>
          <p:cNvSpPr/>
          <p:nvPr/>
        </p:nvSpPr>
        <p:spPr>
          <a:xfrm>
            <a:off x="6560597" y="3506680"/>
            <a:ext cx="727969" cy="12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66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C123C5-133A-4D6A-AD42-C41CD8DA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步驟三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53B7F5-B684-4005-8DE5-37E5C901D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使用手機收取簡訊</a:t>
            </a:r>
            <a:r>
              <a:rPr lang="en-US" altLang="zh-TW" dirty="0" err="1"/>
              <a:t>otp</a:t>
            </a:r>
            <a:r>
              <a:rPr lang="zh-TW" altLang="en-US" dirty="0"/>
              <a:t>驗證碼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804F35-8CD9-411F-8996-CA49F35C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188" y="2015732"/>
            <a:ext cx="3202233" cy="38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1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81408-EC5D-4F92-AE97-1F6B3920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步驟四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59B57E-3FF5-4F3C-AC24-FDF052F7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驗證</a:t>
            </a:r>
            <a:r>
              <a:rPr lang="en-US" altLang="zh-TW" dirty="0"/>
              <a:t>OTP</a:t>
            </a:r>
            <a:r>
              <a:rPr lang="zh-TW" altLang="en-US" dirty="0"/>
              <a:t>碼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F68D39-2D99-4271-818B-3410231B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97" y="2015732"/>
            <a:ext cx="3522645" cy="319214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8FB21A4-C499-478F-AEF7-3AB2630E9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827"/>
          <a:stretch/>
        </p:blipFill>
        <p:spPr>
          <a:xfrm>
            <a:off x="7537142" y="2015732"/>
            <a:ext cx="3417059" cy="31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5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3D78F9-C026-489C-998F-4DF1B70D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步驟五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8AE52C-1D20-4AC9-9D60-AD11ABAA7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驗證完後設定憑證密碼</a:t>
            </a:r>
            <a:br>
              <a:rPr lang="en-US" altLang="zh-TW" dirty="0"/>
            </a:br>
            <a:r>
              <a:rPr lang="zh-TW" altLang="en-US" dirty="0"/>
              <a:t>未來憑證展期會需輸入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C1AFB3-1557-4B20-A9BF-F30643B4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0"/>
          <a:stretch/>
        </p:blipFill>
        <p:spPr>
          <a:xfrm>
            <a:off x="5279067" y="2015732"/>
            <a:ext cx="3156723" cy="381483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53AB18C-EEF4-442E-A5FA-BC97EADD3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9"/>
          <a:stretch/>
        </p:blipFill>
        <p:spPr>
          <a:xfrm>
            <a:off x="8435791" y="2017951"/>
            <a:ext cx="3160836" cy="38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5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5A73C6-1053-4BA3-90B7-C7B5D687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步驟六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87CC42-F7AA-476A-A3DE-D2EDB0B0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申請成功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B8BC2F-389D-4E4C-BC6B-033B8F1E5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4" b="63430"/>
          <a:stretch/>
        </p:blipFill>
        <p:spPr>
          <a:xfrm>
            <a:off x="3814251" y="2015732"/>
            <a:ext cx="2604304" cy="23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00666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357</TotalTime>
  <Words>140</Words>
  <Application>Microsoft Office PowerPoint</Application>
  <PresentationFormat>寬螢幕</PresentationFormat>
  <Paragraphs>28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微軟正黑體</vt:lpstr>
      <vt:lpstr>Arial</vt:lpstr>
      <vt:lpstr>Gill Sans MT</vt:lpstr>
      <vt:lpstr>圖庫</vt:lpstr>
      <vt:lpstr>下單好手</vt:lpstr>
      <vt:lpstr>前言 </vt:lpstr>
      <vt:lpstr>步驟一</vt:lpstr>
      <vt:lpstr>雙因子驗證</vt:lpstr>
      <vt:lpstr>步驟二</vt:lpstr>
      <vt:lpstr>步驟三</vt:lpstr>
      <vt:lpstr>步驟四</vt:lpstr>
      <vt:lpstr>步驟五</vt:lpstr>
      <vt:lpstr>步驟六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下單好手</dc:title>
  <dc:creator>范寶慶</dc:creator>
  <cp:lastModifiedBy>范寶慶</cp:lastModifiedBy>
  <cp:revision>10</cp:revision>
  <dcterms:created xsi:type="dcterms:W3CDTF">2022-04-15T03:18:57Z</dcterms:created>
  <dcterms:modified xsi:type="dcterms:W3CDTF">2024-06-12T01:37:25Z</dcterms:modified>
</cp:coreProperties>
</file>