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4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51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35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14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760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52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8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35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6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4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5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15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27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21B9-C264-4C87-8C15-781B76DFA844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6D17-2577-4BA0-963D-D86A76CF2F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0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ecure1.rsc.com.tw/RePW_SEC1/RePW_11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5850890" algn="l"/>
              </a:tabLst>
            </a:pP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德信綜合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證券</a:t>
            </a:r>
            <a:r>
              <a:rPr lang="zh-TW" altLang="zh-TW" sz="2800" kern="1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2800" kern="100" dirty="0">
                <a:latin typeface="標楷體" pitchFamily="65" charset="-120"/>
                <a:ea typeface="標楷體" pitchFamily="65" charset="-120"/>
              </a:rPr>
            </a:b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線上密碼申請流程說明</a:t>
            </a:r>
            <a:r>
              <a:rPr lang="zh-TW" altLang="zh-TW" sz="2800" kern="100" dirty="0">
                <a:latin typeface="Times New Roman"/>
              </a:rPr>
              <a:t/>
            </a:r>
            <a:br>
              <a:rPr lang="zh-TW" altLang="zh-TW" sz="2800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097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9695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線上密碼申請流程說明</a:t>
            </a:r>
            <a:r>
              <a:rPr lang="zh-TW" altLang="zh-TW" sz="2800" kern="100" dirty="0">
                <a:latin typeface="Times New Roman"/>
              </a:rPr>
              <a:t/>
            </a:r>
            <a:br>
              <a:rPr lang="zh-TW" altLang="zh-TW" sz="2800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u"/>
            </a:pPr>
            <a:r>
              <a:rPr lang="zh-TW" altLang="zh-TW" sz="1800" b="1" kern="100" dirty="0">
                <a:latin typeface="標楷體" pitchFamily="65" charset="-120"/>
                <a:ea typeface="標楷體" pitchFamily="65" charset="-120"/>
              </a:rPr>
              <a:t>開戶成功會收到簡訊通知，內容如下</a:t>
            </a:r>
            <a:r>
              <a:rPr lang="en-US" altLang="zh-TW" sz="1800" b="1" kern="100" dirty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1800" kern="100" dirty="0"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zh-TW" sz="1800" b="1" kern="100" dirty="0">
                <a:latin typeface="標楷體" pitchFamily="65" charset="-120"/>
                <a:ea typeface="標楷體" pitchFamily="65" charset="-120"/>
              </a:rPr>
              <a:t>【開戶成功通知】您的德信證券帳戶已開立成功，密碼領取網址</a:t>
            </a:r>
            <a:r>
              <a:rPr lang="en-US" altLang="zh-TW" sz="1800" b="1" u="sng" kern="1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https://</a:t>
            </a:r>
            <a:r>
              <a:rPr lang="en-US" altLang="zh-TW" sz="1800" b="1" u="sng" kern="1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2"/>
              </a:rPr>
              <a:t>secure1.rsc.com.tw/RePW_SEC1/RePW_11.aspx</a:t>
            </a:r>
            <a:r>
              <a:rPr lang="zh-TW" altLang="en-US" sz="1800" kern="1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1800" b="1" kern="100" dirty="0" smtClean="0">
                <a:latin typeface="標楷體" pitchFamily="65" charset="-120"/>
                <a:ea typeface="標楷體" pitchFamily="65" charset="-120"/>
              </a:rPr>
              <a:t>德</a:t>
            </a:r>
            <a:r>
              <a:rPr lang="zh-TW" altLang="zh-TW" sz="1800" b="1" kern="100" dirty="0">
                <a:latin typeface="標楷體" pitchFamily="65" charset="-120"/>
                <a:ea typeface="標楷體" pitchFamily="65" charset="-120"/>
              </a:rPr>
              <a:t>信證券</a:t>
            </a:r>
            <a:r>
              <a:rPr lang="zh-TW" altLang="zh-TW" sz="1800" b="1" kern="100" dirty="0" smtClean="0">
                <a:latin typeface="標楷體" pitchFamily="65" charset="-120"/>
                <a:ea typeface="標楷體" pitchFamily="65" charset="-120"/>
              </a:rPr>
              <a:t>敬上</a:t>
            </a:r>
            <a:r>
              <a:rPr lang="zh-TW" altLang="en-US" sz="1800" b="1" kern="1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1800" kern="1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進入網頁，請輸入「身份證字號」、「民國出生年月日」、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圖形辨識碼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」後，點擊「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下一步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zh-TW" sz="1100" kern="100" dirty="0">
                <a:latin typeface="Times New Roman"/>
              </a:rPr>
              <a:t/>
            </a:r>
            <a:br>
              <a:rPr lang="zh-TW" altLang="zh-TW" sz="1100" kern="100" dirty="0">
                <a:latin typeface="Times New Roman"/>
              </a:rPr>
            </a:br>
            <a:endParaRPr lang="zh-TW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848872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20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9695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線上密碼申請流程說明</a:t>
            </a:r>
            <a:r>
              <a:rPr lang="zh-TW" altLang="zh-TW" sz="2800" kern="100" dirty="0">
                <a:latin typeface="Times New Roman"/>
              </a:rPr>
              <a:t/>
            </a:r>
            <a:br>
              <a:rPr lang="zh-TW" altLang="zh-TW" sz="2800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1100" kern="100" dirty="0">
                <a:latin typeface="Times New Roman"/>
              </a:rPr>
              <a:t/>
            </a:r>
            <a:br>
              <a:rPr lang="zh-TW" altLang="zh-TW" sz="1100" kern="100" dirty="0">
                <a:latin typeface="Times New Roman"/>
              </a:rPr>
            </a:br>
            <a:endParaRPr lang="zh-TW" alt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5812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7" y="1126485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身分驗證成功，請點擊「確認發送密碼申請操作信」後，請至您開戶文件上留存的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EMAIL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信箱收信。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83" y="1772816"/>
            <a:ext cx="4295775" cy="4238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971600" y="4005064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203848" y="3990681"/>
            <a:ext cx="864096" cy="36004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57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9695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線上密碼申請流程說明</a:t>
            </a:r>
            <a:r>
              <a:rPr lang="zh-TW" altLang="zh-TW" sz="2800" kern="100" dirty="0">
                <a:latin typeface="Times New Roman"/>
              </a:rPr>
              <a:t/>
            </a:r>
            <a:br>
              <a:rPr lang="zh-TW" altLang="zh-TW" sz="2800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1100" kern="100" dirty="0">
                <a:latin typeface="Times New Roman"/>
              </a:rPr>
              <a:t/>
            </a:r>
            <a:br>
              <a:rPr lang="zh-TW" altLang="zh-TW" sz="1100" kern="100" dirty="0">
                <a:latin typeface="Times New Roman"/>
              </a:rPr>
            </a:b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95537" y="1126485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至留存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信，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點選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取得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驗證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，本公司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將另開網頁，請點擊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驗證碼」本公司將發送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驗證碼至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您留存的行動電話，接收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碼後請在網頁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輸入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驗證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碼並輸入圖形辨識碼後點選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認證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，網站即會顯示電子交易密碼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 startAt="3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3" y="2325293"/>
            <a:ext cx="836409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78" y="2823013"/>
            <a:ext cx="7162800" cy="3427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3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9695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線上密碼申請流程說明</a:t>
            </a:r>
            <a:r>
              <a:rPr lang="zh-TW" altLang="zh-TW" sz="2800" kern="100" dirty="0">
                <a:latin typeface="Times New Roman"/>
              </a:rPr>
              <a:t/>
            </a:r>
            <a:br>
              <a:rPr lang="zh-TW" altLang="zh-TW" sz="2800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1100" kern="100" dirty="0">
                <a:latin typeface="Times New Roman"/>
              </a:rPr>
              <a:t/>
            </a:r>
            <a:br>
              <a:rPr lang="zh-TW" altLang="zh-TW" sz="1100" kern="100" dirty="0">
                <a:latin typeface="Times New Roman"/>
              </a:rPr>
            </a:b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126485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請至留存之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收信，點選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取得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驗證碼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，本公司將另開網頁，請點擊「發送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驗證碼」本公司將發送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驗證碼至您留存的行動電話，接收到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驗證碼後請在網頁輸入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驗證碼並輸入圖形辨識碼後點選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認證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，網站即會顯示電子交易密碼。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 startAt="3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6679"/>
            <a:ext cx="5760639" cy="4032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82439" y="4085951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96" y="2456138"/>
            <a:ext cx="5487988" cy="3888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6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47248" cy="796950"/>
          </a:xfrm>
        </p:spPr>
        <p:txBody>
          <a:bodyPr>
            <a:normAutofit fontScale="90000"/>
          </a:bodyPr>
          <a:lstStyle/>
          <a:p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線上密碼申請流程說明</a:t>
            </a:r>
            <a:r>
              <a:rPr lang="zh-TW" altLang="zh-TW" sz="2800" kern="100" dirty="0">
                <a:latin typeface="Times New Roman"/>
              </a:rPr>
              <a:t/>
            </a:r>
            <a:br>
              <a:rPr lang="zh-TW" altLang="zh-TW" sz="2800" kern="100" dirty="0">
                <a:latin typeface="Times New Roman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1100" kern="100" dirty="0">
                <a:latin typeface="Times New Roman"/>
              </a:rPr>
              <a:t/>
            </a:r>
            <a:br>
              <a:rPr lang="zh-TW" altLang="zh-TW" sz="1100" kern="100" dirty="0">
                <a:latin typeface="Times New Roman"/>
              </a:rPr>
            </a:b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126485"/>
            <a:ext cx="8748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請至留存之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收信，點選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取得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驗證碼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，本公司將另開網頁，請點擊「發送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驗證碼」本公司將發送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驗證碼至您留存的行動電話，接收到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驗證碼後請在網頁輸入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OTP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驗證碼並輸入圖形辨識碼後點選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認證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，網站即會顯示電子交易密碼。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 typeface="+mj-lt"/>
              <a:buAutoNum type="arabicPeriod" startAt="3"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0" y="2420888"/>
            <a:ext cx="814898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995936" y="649903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~End~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460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353</Words>
  <Application>Microsoft Office PowerPoint</Application>
  <PresentationFormat>如螢幕大小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德信綜合證券 線上密碼申請流程說明 </vt:lpstr>
      <vt:lpstr>線上密碼申請流程說明 </vt:lpstr>
      <vt:lpstr>線上密碼申請流程說明 </vt:lpstr>
      <vt:lpstr>線上密碼申請流程說明 </vt:lpstr>
      <vt:lpstr>線上密碼申請流程說明 </vt:lpstr>
      <vt:lpstr>線上密碼申請流程說明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王瑜華</dc:creator>
  <cp:lastModifiedBy>王瑜華</cp:lastModifiedBy>
  <cp:revision>7</cp:revision>
  <dcterms:created xsi:type="dcterms:W3CDTF">2018-10-29T08:24:57Z</dcterms:created>
  <dcterms:modified xsi:type="dcterms:W3CDTF">2021-04-13T06:48:56Z</dcterms:modified>
</cp:coreProperties>
</file>